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0" r:id="rId13"/>
    <p:sldId id="279" r:id="rId14"/>
    <p:sldId id="277" r:id="rId15"/>
    <p:sldId id="278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1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6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75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2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6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3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6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26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28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6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9/12/2024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421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>
          <p15:clr>
            <a:srgbClr val="F26B43"/>
          </p15:clr>
        </p15:guide>
        <p15:guide id="3" pos="480">
          <p15:clr>
            <a:srgbClr val="F26B43"/>
          </p15:clr>
        </p15:guide>
        <p15:guide id="4" pos="960">
          <p15:clr>
            <a:srgbClr val="F26B43"/>
          </p15:clr>
        </p15:guide>
        <p15:guide id="5" pos="7680">
          <p15:clr>
            <a:srgbClr val="F26B43"/>
          </p15:clr>
        </p15:guide>
        <p15:guide id="6" pos="7200">
          <p15:clr>
            <a:srgbClr val="F26B43"/>
          </p15:clr>
        </p15:guide>
        <p15:guide id="7" pos="6720">
          <p15:clr>
            <a:srgbClr val="F26B43"/>
          </p15:clr>
        </p15:guide>
        <p15:guide id="8" pos="6240">
          <p15:clr>
            <a:srgbClr val="F26B43"/>
          </p15:clr>
        </p15:guide>
        <p15:guide id="9" pos="1440">
          <p15:clr>
            <a:srgbClr val="F26B43"/>
          </p15:clr>
        </p15:guide>
        <p15:guide id="10" pos="1920">
          <p15:clr>
            <a:srgbClr val="F26B43"/>
          </p15:clr>
        </p15:guide>
        <p15:guide id="11" pos="2400">
          <p15:clr>
            <a:srgbClr val="F26B43"/>
          </p15:clr>
        </p15:guide>
        <p15:guide id="12" pos="5760">
          <p15:clr>
            <a:srgbClr val="F26B43"/>
          </p15:clr>
        </p15:guide>
        <p15:guide id="13" pos="5280">
          <p15:clr>
            <a:srgbClr val="F26B43"/>
          </p15:clr>
        </p15:guide>
        <p15:guide id="14" pos="2880">
          <p15:clr>
            <a:srgbClr val="F26B43"/>
          </p15:clr>
        </p15:guide>
        <p15:guide id="15" pos="3360">
          <p15:clr>
            <a:srgbClr val="F26B43"/>
          </p15:clr>
        </p15:guide>
        <p15:guide id="16" pos="3840">
          <p15:clr>
            <a:srgbClr val="F26B43"/>
          </p15:clr>
        </p15:guide>
        <p15:guide id="17" pos="4800">
          <p15:clr>
            <a:srgbClr val="F26B43"/>
          </p15:clr>
        </p15:guide>
        <p15:guide id="18" pos="4320">
          <p15:clr>
            <a:srgbClr val="F26B43"/>
          </p15:clr>
        </p15:guide>
        <p15:guide id="19" orient="horz">
          <p15:clr>
            <a:srgbClr val="F26B43"/>
          </p15:clr>
        </p15:guide>
        <p15:guide id="20" orient="horz" pos="480">
          <p15:clr>
            <a:srgbClr val="F26B43"/>
          </p15:clr>
        </p15:guide>
        <p15:guide id="21" orient="horz" pos="960">
          <p15:clr>
            <a:srgbClr val="F26B43"/>
          </p15:clr>
        </p15:guide>
        <p15:guide id="22" orient="horz" pos="1440">
          <p15:clr>
            <a:srgbClr val="F26B43"/>
          </p15:clr>
        </p15:guide>
        <p15:guide id="23" orient="horz" pos="1920">
          <p15:clr>
            <a:srgbClr val="F26B43"/>
          </p15:clr>
        </p15:guide>
        <p15:guide id="24" orient="horz" pos="2400">
          <p15:clr>
            <a:srgbClr val="F26B43"/>
          </p15:clr>
        </p15:guide>
        <p15:guide id="25" orient="horz" pos="2880">
          <p15:clr>
            <a:srgbClr val="F26B43"/>
          </p15:clr>
        </p15:guide>
        <p15:guide id="26" orient="horz" pos="3360">
          <p15:clr>
            <a:srgbClr val="F26B43"/>
          </p15:clr>
        </p15:guide>
        <p15:guide id="27" orient="horz" pos="4320">
          <p15:clr>
            <a:srgbClr val="F26B43"/>
          </p15:clr>
        </p15:guide>
        <p15:guide id="28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EF123-C987-514F-753D-2A301F87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E566A-917C-F238-5F21-08488F61A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63685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1640-075A-4FC4-44EC-2B9CEDF37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506995"/>
            <a:ext cx="10668000" cy="3002968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Franklin Gothic Demi" panose="020B0703020102020204" pitchFamily="34" charset="0"/>
              </a:rPr>
              <a:t>One Belief Or Interpretation Of The Bible Is As Good As Another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0532A-B49D-A7F5-2AB3-F8BEA53B05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Is it possible that we may be lost, even though we follow a view of the Bible that we sincerely believe to be true?</a:t>
            </a:r>
          </a:p>
        </p:txBody>
      </p:sp>
    </p:spTree>
    <p:extLst>
      <p:ext uri="{BB962C8B-B14F-4D97-AF65-F5344CB8AC3E}">
        <p14:creationId xmlns:p14="http://schemas.microsoft.com/office/powerpoint/2010/main" val="28420010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47461"/>
            <a:ext cx="9144000" cy="126364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Franklin Gothic Demi" panose="020B0703020102020204" pitchFamily="34" charset="0"/>
              </a:rPr>
              <a:t>What Does It Mean To “Interpret” The Bible?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26198"/>
            <a:ext cx="10668000" cy="470258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“Interpret” - "to set forth the meaning of; explain ... to translate what is said in a foreign language..."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To "interpret" properly one must give the true meaning.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Nehemiah 8:8 “read distinctly from the book, in the Law of God; and they gave the sense, and helped them to understand the reading”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To change the meaning or to express a different meaning would be improper interpretation... It would be a "perversion," not a true "interpretation."</a:t>
            </a:r>
          </a:p>
        </p:txBody>
      </p:sp>
    </p:spTree>
    <p:extLst>
      <p:ext uri="{BB962C8B-B14F-4D97-AF65-F5344CB8AC3E}">
        <p14:creationId xmlns:p14="http://schemas.microsoft.com/office/powerpoint/2010/main" val="8428631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1278737"/>
          </a:xfrm>
        </p:spPr>
        <p:txBody>
          <a:bodyPr>
            <a:normAutofit/>
          </a:bodyPr>
          <a:lstStyle/>
          <a:p>
            <a:pPr algn="ctr"/>
            <a:r>
              <a:rPr lang="en-US" sz="3800" dirty="0">
                <a:latin typeface="Franklin Gothic Demi" panose="020B0703020102020204" pitchFamily="34" charset="0"/>
              </a:rPr>
              <a:t>What Is Meant When They Say, “One interpretation of the Bible is as good as another?”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526198"/>
            <a:ext cx="10668000" cy="470258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Meant to justify people who defend conflicting and contradictory views of the Bible.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One says “Baptism must be immersion; another says sprinkling or pouring for baptism are acceptable; someone concludes “Well, it really isn’t important – it’s all ‘a matter of interpretation.’”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People are saying that TRUTH IS SUBJECTIVE and VARIES FROM PERSON TO PERSON!</a:t>
            </a:r>
          </a:p>
        </p:txBody>
      </p:sp>
    </p:spTree>
    <p:extLst>
      <p:ext uri="{BB962C8B-B14F-4D97-AF65-F5344CB8AC3E}">
        <p14:creationId xmlns:p14="http://schemas.microsoft.com/office/powerpoint/2010/main" val="40094130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1640-075A-4FC4-44EC-2B9CEDF37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80658"/>
            <a:ext cx="10668000" cy="6111089"/>
          </a:xfrm>
        </p:spPr>
        <p:txBody>
          <a:bodyPr>
            <a:normAutofit/>
          </a:bodyPr>
          <a:lstStyle/>
          <a:p>
            <a:r>
              <a:rPr lang="en-US" sz="7200" dirty="0">
                <a:latin typeface="Franklin Gothic Demi" panose="020B0703020102020204" pitchFamily="34" charset="0"/>
              </a:rPr>
              <a:t>May People Get Conflicting And Contradictory Beliefs, Doctrines, and Practices From The Bible, Yet All Be Pleasing to God?</a:t>
            </a:r>
          </a:p>
        </p:txBody>
      </p:sp>
    </p:spTree>
    <p:extLst>
      <p:ext uri="{BB962C8B-B14F-4D97-AF65-F5344CB8AC3E}">
        <p14:creationId xmlns:p14="http://schemas.microsoft.com/office/powerpoint/2010/main" val="20834302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Does The Bible Contradict Itself?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God Wrote The Bible – 2 Timothy 3:16,17; 2 Peter 1:20,21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“God contradicts Himself?”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A Kingdom Divided Against Itself Cannot Stand- Mark 3:24,25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you work against yourself, how will you accomplish anything?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When parents give contradictory instructions, what will the children do?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God contradicts Himself – How can He expect to accomplish His purpose?</a:t>
            </a:r>
          </a:p>
        </p:txBody>
      </p:sp>
    </p:spTree>
    <p:extLst>
      <p:ext uri="{BB962C8B-B14F-4D97-AF65-F5344CB8AC3E}">
        <p14:creationId xmlns:p14="http://schemas.microsoft.com/office/powerpoint/2010/main" val="6038347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Does The Bible Contradict Itself?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1045228" cy="52147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God is NOT the “Author of CONFUSION” but “PEACE”  1 Corinthians 14:33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Is the existence of many conflicting doctrines a source of confusion?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Contradiction is “proper interpretation” who is to blame?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 is not responsible for conflicting Bible interpretations!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It necessarily follows that GOD’S WORD has a TRUE and CORRECT MEANING.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Contradictory views are NOT FROM GOD – but from MEN! Matthew 15:9</a:t>
            </a:r>
          </a:p>
        </p:txBody>
      </p:sp>
    </p:spTree>
    <p:extLst>
      <p:ext uri="{BB962C8B-B14F-4D97-AF65-F5344CB8AC3E}">
        <p14:creationId xmlns:p14="http://schemas.microsoft.com/office/powerpoint/2010/main" val="14533738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Does The Bible Contradict Itself?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1045228" cy="521479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Christ Is NOT DIVIDED – 1 Corinthians 1:13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Paul was not crucified for us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We were not baptized in his name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Christ is not divided!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He does NOT conflict and disagree with HIMSELF!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To say He contradicts Himself says He is either ignorant of hypocritical OR not intelligent enough to know He contradicts Himself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OR He’s MORALLY BANKRUPT &amp; does it ON PURPOSE!</a:t>
            </a:r>
          </a:p>
        </p:txBody>
      </p:sp>
    </p:spTree>
    <p:extLst>
      <p:ext uri="{BB962C8B-B14F-4D97-AF65-F5344CB8AC3E}">
        <p14:creationId xmlns:p14="http://schemas.microsoft.com/office/powerpoint/2010/main" val="24536832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Does The Bible Contradict Itself?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1045228" cy="521479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Christ Is NOT DIVIDED – 1 Corinthians 1:13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Paul was not crucified for us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We were not baptized in his name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Christ is not divided!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He does NOT conflict and disagree with HIMSELF!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To say He contradicts Himself says He is either ignorant of hypocritical OR not intelligent enough to know He contradicts Himself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OR He’s MORALLY BANKRUPT &amp; does it ON PURPOSE!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FB61B2-3669-54E3-1F41-B6237FF7404C}"/>
              </a:ext>
            </a:extLst>
          </p:cNvPr>
          <p:cNvSpPr/>
          <p:nvPr/>
        </p:nvSpPr>
        <p:spPr>
          <a:xfrm rot="20333238">
            <a:off x="1195057" y="2034828"/>
            <a:ext cx="932507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Blasphemous!</a:t>
            </a:r>
          </a:p>
        </p:txBody>
      </p:sp>
    </p:spTree>
    <p:extLst>
      <p:ext uri="{BB962C8B-B14F-4D97-AF65-F5344CB8AC3E}">
        <p14:creationId xmlns:p14="http://schemas.microsoft.com/office/powerpoint/2010/main" val="197966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Does The Bible Contradict Itself?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1045228" cy="521479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IF Jesus does NOT contradict Himself – people who properly understand what He says will NOT contradict one another!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people DO contradict one another, it MUST be because SOMEONE MISUNDERSTANDS WHAT JESUS SAID!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God’s will for man’s salvation, as revealed in the Bible: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Is unified and harmonious with itself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Does not contradict itself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Has real &amp; true meaning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Those who UNDERSTAND will UNDERSTAND ALIKE!</a:t>
            </a:r>
          </a:p>
        </p:txBody>
      </p:sp>
    </p:spTree>
    <p:extLst>
      <p:ext uri="{BB962C8B-B14F-4D97-AF65-F5344CB8AC3E}">
        <p14:creationId xmlns:p14="http://schemas.microsoft.com/office/powerpoint/2010/main" val="31595517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851" y="247461"/>
            <a:ext cx="10778148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Does The Bible Contradict Itself?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8591739" cy="521479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4000" dirty="0"/>
              <a:t>When people disagree about its meaning, we must conclude, NOT that they both have EQUALLY valid “interpretations”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BUT that one of the other, or BOTH have MISUNDERSTOOD and MISINTERPRETED ITS MEANING!</a:t>
            </a:r>
          </a:p>
        </p:txBody>
      </p:sp>
      <p:pic>
        <p:nvPicPr>
          <p:cNvPr id="7" name="Picture 6" descr="A close-up of a person's hands holding a book&#10;&#10;Description automatically generated">
            <a:extLst>
              <a:ext uri="{FF2B5EF4-FFF2-40B4-BE49-F238E27FC236}">
                <a16:creationId xmlns:a16="http://schemas.microsoft.com/office/drawing/2014/main" id="{6700034A-F290-F4ED-C2B5-1C62911EB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528" y="2378771"/>
            <a:ext cx="2638588" cy="248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804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21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AF505-1548-4DB3-ADBC-ED143F1F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315" y="2165351"/>
            <a:ext cx="9144000" cy="1263649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Arial Black" panose="020B0A04020102020204" pitchFamily="34" charset="0"/>
              </a:rPr>
              <a:t>Romans 2:6-10</a:t>
            </a:r>
          </a:p>
        </p:txBody>
      </p:sp>
    </p:spTree>
    <p:extLst>
      <p:ext uri="{BB962C8B-B14F-4D97-AF65-F5344CB8AC3E}">
        <p14:creationId xmlns:p14="http://schemas.microsoft.com/office/powerpoint/2010/main" val="378178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67170-C431-CB29-040D-DB8A66596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181885"/>
            <a:ext cx="9144000" cy="2978590"/>
          </a:xfrm>
        </p:spPr>
        <p:txBody>
          <a:bodyPr>
            <a:normAutofit/>
          </a:bodyPr>
          <a:lstStyle/>
          <a:p>
            <a:pPr algn="ctr"/>
            <a:r>
              <a:rPr lang="en-US" sz="11500" dirty="0"/>
              <a:t>Part Two (2)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98933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1640-075A-4FC4-44EC-2B9CEDF37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506995"/>
            <a:ext cx="10668000" cy="3002968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Franklin Gothic Demi" panose="020B0703020102020204" pitchFamily="34" charset="0"/>
              </a:rPr>
              <a:t>One Belief Or Interpretation Of The Bible Is As Good As Another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0532A-B49D-A7F5-2AB3-F8BEA53B05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Is it possible that we may be lost, even though we follow a view of the Bible that we sincerely believe to be true?</a:t>
            </a:r>
          </a:p>
        </p:txBody>
      </p:sp>
    </p:spTree>
    <p:extLst>
      <p:ext uri="{BB962C8B-B14F-4D97-AF65-F5344CB8AC3E}">
        <p14:creationId xmlns:p14="http://schemas.microsoft.com/office/powerpoint/2010/main" val="37757655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It Necessary to Understand the Bible?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Could it be that God doesn’t really CARE?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Maybe one interpretation is as good as another?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Maybe God accepts everybody regardless?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Consider: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Importance of Knowing the Truth- Ephesians 5:17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Must know TRUTH in order to be FREE from SIN – John 8:31-32,34; Romans 3:23; 6:23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God’s Word Is Truth – John 17:17</a:t>
            </a:r>
          </a:p>
        </p:txBody>
      </p:sp>
    </p:spTree>
    <p:extLst>
      <p:ext uri="{BB962C8B-B14F-4D97-AF65-F5344CB8AC3E}">
        <p14:creationId xmlns:p14="http://schemas.microsoft.com/office/powerpoint/2010/main" val="10507019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It Necessary to Understand the Bible?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1117656" cy="52147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3300" dirty="0"/>
              <a:t>IF someone does NOT KNOW THE TRUTH, but believes ERROR</a:t>
            </a:r>
          </a:p>
          <a:p>
            <a:pPr>
              <a:lnSpc>
                <a:spcPct val="120000"/>
              </a:lnSpc>
            </a:pPr>
            <a:r>
              <a:rPr lang="en-US" sz="3300" dirty="0"/>
              <a:t>IS HE SAVED FROM SIN?</a:t>
            </a:r>
          </a:p>
          <a:p>
            <a:pPr>
              <a:lnSpc>
                <a:spcPct val="120000"/>
              </a:lnSpc>
            </a:pPr>
            <a:r>
              <a:rPr 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NO!</a:t>
            </a:r>
          </a:p>
          <a:p>
            <a:pPr>
              <a:lnSpc>
                <a:spcPct val="120000"/>
              </a:lnSpc>
            </a:pPr>
            <a:r>
              <a:rPr lang="en-US" sz="3100" dirty="0"/>
              <a:t>Only by KNOWING THE TRUTH can we be SAVED!</a:t>
            </a:r>
          </a:p>
          <a:p>
            <a:pPr>
              <a:lnSpc>
                <a:spcPct val="120000"/>
              </a:lnSpc>
            </a:pPr>
            <a:r>
              <a:rPr lang="en-US" sz="3100" dirty="0"/>
              <a:t>This is WHY knowing the TRUTH is so important! 1Timothy 2:3,4</a:t>
            </a:r>
          </a:p>
          <a:p>
            <a:pPr>
              <a:lnSpc>
                <a:spcPct val="120000"/>
              </a:lnSpc>
            </a:pPr>
            <a:r>
              <a:rPr lang="en-US" sz="3100" dirty="0"/>
              <a:t>1 Peter 1:22,23 “you have purified your souls in obeying the truth”</a:t>
            </a:r>
          </a:p>
          <a:p>
            <a:pPr>
              <a:lnSpc>
                <a:spcPct val="120000"/>
              </a:lnSpc>
            </a:pPr>
            <a:r>
              <a:rPr lang="en-US" sz="3100" dirty="0"/>
              <a:t>Fail to KNOW – DOOMED to ETERNAL DEATH  Romans 6:23</a:t>
            </a:r>
          </a:p>
        </p:txBody>
      </p:sp>
    </p:spTree>
    <p:extLst>
      <p:ext uri="{BB962C8B-B14F-4D97-AF65-F5344CB8AC3E}">
        <p14:creationId xmlns:p14="http://schemas.microsoft.com/office/powerpoint/2010/main" val="2606282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It Necessary to Understand the Bible?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The Danger Of NOT KNOWING the TRUTH!!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conflicting “interpretations” are acceptable to God it would not matter whether you accept TRUTH or FALSE TEACHING!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What does the Bible say?  Galatians 1:8,9 “if we, or an angel from heaven, preach any other gospel to you than what we have preached to you, let him be accursed”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Hosea 4:6 “My people are destroyed for lack of knowledge”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Romans 2:6 -10  Those who have NOT OBEYED THE TRUTH will receive indignation, wrath, tribulation and anguish!</a:t>
            </a:r>
          </a:p>
        </p:txBody>
      </p:sp>
    </p:spTree>
    <p:extLst>
      <p:ext uri="{BB962C8B-B14F-4D97-AF65-F5344CB8AC3E}">
        <p14:creationId xmlns:p14="http://schemas.microsoft.com/office/powerpoint/2010/main" val="14484404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the Bible Impossible to Understand?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Some believe it is not possible to determine exactly what the Bible means.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this is true, one “interpretation would be as good as another”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God’s Word Accomplishes His Purpose – Isaiah 55:11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But what is its purpose?  Romans 16:25,26 “for obedience to the faith”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God’s Testimony Enlightens/ Make Wise – Psalm 19:7,8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His Word a lamp to our feet/ light to our path – Psalm 119:105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How could the Bible enlighten &amp; guide if we could not understand?</a:t>
            </a:r>
          </a:p>
        </p:txBody>
      </p:sp>
    </p:spTree>
    <p:extLst>
      <p:ext uri="{BB962C8B-B14F-4D97-AF65-F5344CB8AC3E}">
        <p14:creationId xmlns:p14="http://schemas.microsoft.com/office/powerpoint/2010/main" val="3540406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the Bible Impossible to Understand?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Jesus Commands All to Understand His Words – Mark 7:14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His teaching worded so the average person can understand – Mark 12:37; Acts 17:11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Scriptures Inspired to Profitably Teach Us – 2 Timothy 3:16,17; 1Corinthians 2:13 “not in words which man's wisdom teaches but which the Holy Spirit teaches”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these words “cannot be understood” then either: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 could not or would not express Himself clearly!</a:t>
            </a:r>
          </a:p>
        </p:txBody>
      </p:sp>
    </p:spTree>
    <p:extLst>
      <p:ext uri="{BB962C8B-B14F-4D97-AF65-F5344CB8AC3E}">
        <p14:creationId xmlns:p14="http://schemas.microsoft.com/office/powerpoint/2010/main" val="17185827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the Bible Impossible to Understand?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God Intended To Reveal His Will Understandably!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2 Timothy 3:16,17 “teach &amp; instruct us” and provide “completely to all good works”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we CANNOT UNDERSTAND – how could they profit us in ANY of THESE WAYS?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Must conclude that the Bible has a TRUE MEANING we can ALL UNDERSTAND!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IF we contradict one another, it must be because SOMEONE DOES NOT PROPERLY UNDERSTAND.</a:t>
            </a:r>
          </a:p>
        </p:txBody>
      </p:sp>
    </p:spTree>
    <p:extLst>
      <p:ext uri="{BB962C8B-B14F-4D97-AF65-F5344CB8AC3E}">
        <p14:creationId xmlns:p14="http://schemas.microsoft.com/office/powerpoint/2010/main" val="18563144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Sincerity Enough?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8"/>
            <a:ext cx="10841524" cy="52147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Conflicts often dismissed on the grounds that the people who hold the views are “so sincere.”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Will God overlook a person’s error as long as he is sincere?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OR Will error save as well as truth, as long as a person REALLY BELIEVES the error to be true?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Ways That Seem Right Often End In Death – Proverbs 14:12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Zeal Without Knowledge Is Not Enough – Romans 10:1-3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Sincerity Does Not Make A Belief True</a:t>
            </a:r>
          </a:p>
        </p:txBody>
      </p:sp>
    </p:spTree>
    <p:extLst>
      <p:ext uri="{BB962C8B-B14F-4D97-AF65-F5344CB8AC3E}">
        <p14:creationId xmlns:p14="http://schemas.microsoft.com/office/powerpoint/2010/main" val="24045355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Sincerity Enough?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7"/>
            <a:ext cx="10841524" cy="546829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Saul Was Sincere – But He Was Still Lost – Acts 26:9; 23:1; 1 Timothy 1:13-15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Sincerely believing a LIE does not change the fact that is a LIE, nor does it change the consequences to our soul if we practice that LIE!</a:t>
            </a:r>
          </a:p>
          <a:p>
            <a:pPr>
              <a:lnSpc>
                <a:spcPct val="120000"/>
              </a:lnSpc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SINCERE is NOT ENOUGH!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Jesus said we must KNOW THE TRUTH to be SAVED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Must diligently seek for its TRUE MEANING – Matthew 7:21</a:t>
            </a:r>
          </a:p>
        </p:txBody>
      </p:sp>
    </p:spTree>
    <p:extLst>
      <p:ext uri="{BB962C8B-B14F-4D97-AF65-F5344CB8AC3E}">
        <p14:creationId xmlns:p14="http://schemas.microsoft.com/office/powerpoint/2010/main" val="32537439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Division Acceptable?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7"/>
            <a:ext cx="10841524" cy="546829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They hope that all sincere religious people will receive eternal life, in spite of the fact that they contradict one another!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Jesus Prayed For All Believers To Be One – John 17:20,21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There Should Be No Divisions Among Us – 1 Corinthians 1:10,13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Must Strive For Peace Based On God’s Plan For Unity – Ephesians 4:3-6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God Rebukes Division &amp; Demands Unity!</a:t>
            </a:r>
          </a:p>
        </p:txBody>
      </p:sp>
    </p:spTree>
    <p:extLst>
      <p:ext uri="{BB962C8B-B14F-4D97-AF65-F5344CB8AC3E}">
        <p14:creationId xmlns:p14="http://schemas.microsoft.com/office/powerpoint/2010/main" val="24079535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5B323-C909-703B-15EC-AC5DF290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247461"/>
            <a:ext cx="11398313" cy="766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Franklin Gothic Demi" panose="020B0703020102020204" pitchFamily="34" charset="0"/>
              </a:rPr>
              <a:t>Is Division Acceptable?</a:t>
            </a:r>
            <a:endParaRPr lang="en-US" sz="3800" dirty="0">
              <a:latin typeface="Franklin Gothic Demi" panose="020B0703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C688-6474-B607-0D47-B98F9A9F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013987"/>
            <a:ext cx="10841524" cy="546829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When Two Churches or Teachers Disagree About What People Must Do To Please God, one of THREE (3) Possibilities MUST be true: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1)  First view is correct and the second is wrong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2)  Second view is correct and the first is wrong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3)  They are BOTH WRONG – some other view is correct!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It is not possible for two contradictory views to BOTH BE CORRECT!</a:t>
            </a:r>
          </a:p>
        </p:txBody>
      </p:sp>
    </p:spTree>
    <p:extLst>
      <p:ext uri="{BB962C8B-B14F-4D97-AF65-F5344CB8AC3E}">
        <p14:creationId xmlns:p14="http://schemas.microsoft.com/office/powerpoint/2010/main" val="3619386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Modern Love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Torn</Template>
  <TotalTime>2898</TotalTime>
  <Words>1520</Words>
  <Application>Microsoft Office PowerPoint</Application>
  <PresentationFormat>Widescreen</PresentationFormat>
  <Paragraphs>125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Arial Nova Cond</vt:lpstr>
      <vt:lpstr>Franklin Gothic Demi</vt:lpstr>
      <vt:lpstr>Modern Love</vt:lpstr>
      <vt:lpstr>TornVTI</vt:lpstr>
      <vt:lpstr>PowerPoint Presentation</vt:lpstr>
      <vt:lpstr>One Belief Or Interpretation Of The Bible Is As Good As Another</vt:lpstr>
      <vt:lpstr>What Does It Mean To “Interpret” The Bible?</vt:lpstr>
      <vt:lpstr>What Is Meant When They Say, “One interpretation of the Bible is as good as another?”</vt:lpstr>
      <vt:lpstr>May People Get Conflicting And Contradictory Beliefs, Doctrines, and Practices From The Bible, Yet All Be Pleasing to God?</vt:lpstr>
      <vt:lpstr>Does The Bible Contradict Itself?</vt:lpstr>
      <vt:lpstr>Does The Bible Contradict Itself?</vt:lpstr>
      <vt:lpstr>Does The Bible Contradict Itself?</vt:lpstr>
      <vt:lpstr>Does The Bible Contradict Itself?</vt:lpstr>
      <vt:lpstr>Does The Bible Contradict Itself?</vt:lpstr>
      <vt:lpstr>Does The Bible Contradict Itself?</vt:lpstr>
      <vt:lpstr>PowerPoint Presentation</vt:lpstr>
      <vt:lpstr>Romans 2:6-10</vt:lpstr>
      <vt:lpstr>Part Two (2)</vt:lpstr>
      <vt:lpstr>One Belief Or Interpretation Of The Bible Is As Good As Another</vt:lpstr>
      <vt:lpstr>Is It Necessary to Understand the Bible?</vt:lpstr>
      <vt:lpstr>Is It Necessary to Understand the Bible?</vt:lpstr>
      <vt:lpstr>Is It Necessary to Understand the Bible?</vt:lpstr>
      <vt:lpstr>Is the Bible Impossible to Understand?</vt:lpstr>
      <vt:lpstr>Is the Bible Impossible to Understand?</vt:lpstr>
      <vt:lpstr>Is the Bible Impossible to Understand?</vt:lpstr>
      <vt:lpstr>Is Sincerity Enough?</vt:lpstr>
      <vt:lpstr>Is Sincerity Enough?</vt:lpstr>
      <vt:lpstr>Is Division Acceptable?</vt:lpstr>
      <vt:lpstr>Is Division Acceptable?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31</cp:revision>
  <dcterms:created xsi:type="dcterms:W3CDTF">2024-09-06T00:19:01Z</dcterms:created>
  <dcterms:modified xsi:type="dcterms:W3CDTF">2024-09-13T23:29:12Z</dcterms:modified>
</cp:coreProperties>
</file>